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774" r:id="rId2"/>
  </p:sldMasterIdLst>
  <p:notesMasterIdLst>
    <p:notesMasterId r:id="rId6"/>
  </p:notesMasterIdLst>
  <p:handoutMasterIdLst>
    <p:handoutMasterId r:id="rId7"/>
  </p:handoutMasterIdLst>
  <p:sldIdLst>
    <p:sldId id="271" r:id="rId3"/>
    <p:sldId id="263" r:id="rId4"/>
    <p:sldId id="273" r:id="rId5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18" autoAdjust="0"/>
    <p:restoredTop sz="87618" autoAdjust="0"/>
  </p:normalViewPr>
  <p:slideViewPr>
    <p:cSldViewPr>
      <p:cViewPr varScale="1">
        <p:scale>
          <a:sx n="127" d="100"/>
          <a:sy n="127" d="100"/>
        </p:scale>
        <p:origin x="1056" y="1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8" d="100"/>
        <a:sy n="48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79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6C281-CE11-4A5B-9B1F-CE168332B855}" type="datetimeFigureOut">
              <a:rPr lang="en-US" smtClean="0"/>
              <a:pPr/>
              <a:t>4/14/23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AE77B1-6AEF-41EB-BE32-3A9B230649E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A8ADFD5B-A66C-449C-B6E8-FB716D07777D}" type="datetimeFigureOut">
              <a:rPr lang="en-US" smtClean="0"/>
              <a:pPr/>
              <a:t>4/14/23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CA5D3BF3-D352-46FC-8343-31F56E6730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860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66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36600" y="685800"/>
            <a:ext cx="5384800" cy="30289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428604" y="4071934"/>
            <a:ext cx="6042534" cy="4386266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36600" y="685800"/>
            <a:ext cx="5384800" cy="30289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428604" y="4071934"/>
            <a:ext cx="6042534" cy="4386266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351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3FEBA-6A51-7DAF-C622-5971EE041F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9E724D-5A85-9CC9-89D2-EDF753F291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AB892-6233-814E-05A6-92A1760F8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BD5BB-9264-074C-A8D8-F48C57271DA3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17E840-DFAD-41B3-AE51-749D53922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476D6F-93D9-E009-C7DB-B62D91DB7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145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21D86-8967-3397-7F93-C458AC5FC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D01B4-E442-FA34-0022-2932D0FA63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B10B7E-8370-8AA1-F867-9AE4D36FC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D14E-F9C0-AE47-80FA-DD56599C128D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42F62E-B362-C9BC-2829-EA70B9A8A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591FD6-0683-C84E-37E1-207A64750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066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71B32-D793-F7B0-0352-89B51C8E9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CA513A-91EA-3FD0-3823-E5C29B689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9A7E5E-ACE1-F1D1-F008-EA74EC338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B726D-1B06-7F4B-940D-C795D2098C1F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BA78E-1B26-437D-B98B-941DB68E2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A26D71-5F2D-A577-4069-84F8BD82B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085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D73CA-F30E-FE79-9B3A-90269A2A6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C370F-A60E-C274-FD95-A959384D25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V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038657-1ADB-D1EC-CD83-C26DD709A6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V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4D3DB-C2FF-8BD2-6B6C-766227818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6E413-CD46-854D-8E15-2113DB5A0F13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D53D61-9352-E078-F4C6-315189844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6E55C3-6D8D-5F17-3F1C-59CC2CFEF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32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B631A-B7AD-F887-D42C-660D5E281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8CF0A8-391C-8567-6058-F7BCE1661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FA85BF-1D94-F5B6-22C5-03EF349658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V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C6D144-6B16-F99D-1B37-AC18CD99E2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BF1CCA-D92F-0D36-B3E3-407D5378EB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V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CB2465-C85B-5A4A-979C-DA258DAF6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BE3CD-A70E-CC4B-9D9C-5491B33026EE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19AB3A-C176-8356-6065-E17A156A3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E0B5A3-DDCD-AF1E-4D92-6D7A558AB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403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A0740-364E-C414-2EE6-929334593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96BA1E-D1E6-5591-1A43-539EDB5DF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87D1C-9425-6141-8502-505064CC0916}" type="datetime2">
              <a:rPr lang="en-US" smtClean="0"/>
              <a:t>Friday, April 14, 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FCB6A6-F40F-58D5-9BDE-3047889E4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D6C46E-A2B3-F745-31F3-97E619150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CB7D-F184-43C7-B6FD-03D728E1BB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601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BCCF10-C9FA-BB42-B86C-6F4401055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6530D-B7FF-A847-AAFB-F23EE7D654CF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64897F-987D-7082-70AB-19B61D01F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B5FA43-30D0-6B87-9FEB-C8D67A0EB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086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8CBD0-CBAA-8DA6-EB00-1A371A059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4D157-FEBA-AF13-5065-B04F1C38C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V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43F420-F108-ECD2-01C4-4CB631012A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7EC10F-BD73-8C27-F0B1-F04C0A5C8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1C7B-B495-7D43-B6E5-0131BC2E8A64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5CB317-DA07-363B-4BC2-C3C7A0AED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D6622C-636C-D31C-4A7F-6CF262A9E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6676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37217-06BB-0298-E579-52983ADEA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CFA2CD-7ED6-10E7-4279-4397C8814E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V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6C73B5-5C6F-F918-97DC-A4C0F86702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97AB5F-D108-0E43-23A9-A7CC84507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8957D-87B3-3E4A-8BCA-7F87173CE1C5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362ED7-A32A-2D33-ED61-196982E80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B95625-126E-DFBA-F0D0-0FB0E8AF6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46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2B2C6-2FE8-52E4-A2BC-8ED97A1CA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A8A0D1-E9C9-74ED-FBA2-C8485960A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592BC-844D-292F-62B8-63DDDD620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7EF40-58A3-3046-A9EE-A0EA90971133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F45E01-E075-9A28-4FBD-12A344A49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02F1C-DD2C-F156-5B1C-7670D0851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278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70F2E4-CC4F-0CDE-6C01-D3B1B27180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240BC8-C764-EB6C-3599-1A35351FA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4F466-4FC7-FF0E-DE82-F794E7E3B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D5AC-5B3B-6040-BCF1-016FE542D38E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BAF3A2-9CD1-25AF-3559-77C0162F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AECED-4DB1-8BE0-5E7D-0A85B66C8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269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45502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defRPr>
            </a:lvl1pPr>
            <a:extLst/>
          </a:lstStyle>
          <a:p>
            <a:pPr eaLnBrk="1" latinLnBrk="1" hangingPunct="1"/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 sz="1300"/>
            </a:lvl1pPr>
            <a:extLst/>
          </a:lstStyle>
          <a:p>
            <a:fld id="{0BE590A5-A33F-E84F-B047-33AEFACCE33E}" type="datetime2">
              <a:rPr lang="en-US" smtClean="0"/>
              <a:t>Friday, April 14, 2023</a:t>
            </a:fld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300"/>
            </a:lvl1pPr>
            <a:extLst/>
          </a:lstStyle>
          <a:p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>
          <a:xfrm>
            <a:off x="8426690" y="4767263"/>
            <a:ext cx="533400" cy="320525"/>
          </a:xfrm>
        </p:spPr>
        <p:txBody>
          <a:bodyPr anchor="b"/>
          <a:lstStyle>
            <a:lvl1pPr>
              <a:defRPr>
                <a:solidFill>
                  <a:srgbClr val="002060"/>
                </a:solidFill>
              </a:defRPr>
            </a:lvl1pPr>
            <a:extLst/>
          </a:lstStyle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214281" y="1352550"/>
            <a:ext cx="8765945" cy="3276600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 eaLnBrk="1" latinLnBrk="1" hangingPunct="1"/>
            <a:r>
              <a:rPr lang="en-US" dirty="0"/>
              <a:t>Click to edit Master text styles</a:t>
            </a:r>
          </a:p>
          <a:p>
            <a:pPr lvl="1" eaLnBrk="1" latinLnBrk="1" hangingPunct="1"/>
            <a:r>
              <a:rPr lang="en-US" dirty="0"/>
              <a:t>Second level</a:t>
            </a:r>
          </a:p>
          <a:p>
            <a:pPr lvl="2" eaLnBrk="1" latinLnBrk="1" hangingPunct="1"/>
            <a:r>
              <a:rPr lang="en-US" dirty="0"/>
              <a:t>Third level</a:t>
            </a:r>
          </a:p>
          <a:p>
            <a:pPr lvl="3" eaLnBrk="1" latinLnBrk="1" hangingPunct="1"/>
            <a:r>
              <a:rPr lang="en-US" dirty="0"/>
              <a:t>Fourth level</a:t>
            </a:r>
          </a:p>
          <a:p>
            <a:pPr lvl="4" eaLnBrk="1" latinLnBrk="1" hangingPunct="1"/>
            <a:r>
              <a:rPr lang="en-US" dirty="0"/>
              <a:t>Fifth level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185925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 Title Layout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defRPr>
            </a:lvl1pPr>
            <a:extLst/>
          </a:lstStyle>
          <a:p>
            <a:pPr eaLnBrk="1" latinLnBrk="1" hangingPunct="1"/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 sz="1300"/>
            </a:lvl1pPr>
            <a:extLst/>
          </a:lstStyle>
          <a:p>
            <a:fld id="{4276FC8C-C80B-1646-B6BE-A3E1A70F341B}" type="datetime2">
              <a:rPr lang="en-US" smtClean="0"/>
              <a:t>Friday, April 14, 2023</a:t>
            </a:fld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300"/>
            </a:lvl1pPr>
            <a:extLst/>
          </a:lstStyle>
          <a:p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>
          <a:xfrm>
            <a:off x="178904" y="842353"/>
            <a:ext cx="533400" cy="320525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204715" y="1419622"/>
            <a:ext cx="8789159" cy="3209528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 eaLnBrk="1" latinLnBrk="1" hangingPunct="1"/>
            <a:r>
              <a:rPr lang="en-US" dirty="0"/>
              <a:t>Click to edit Master text styles</a:t>
            </a:r>
          </a:p>
          <a:p>
            <a:pPr lvl="1" eaLnBrk="1" latinLnBrk="1" hangingPunct="1"/>
            <a:r>
              <a:rPr lang="en-US" dirty="0"/>
              <a:t>Second level</a:t>
            </a:r>
          </a:p>
          <a:p>
            <a:pPr lvl="2" eaLnBrk="1" latinLnBrk="1" hangingPunct="1"/>
            <a:r>
              <a:rPr lang="en-US" dirty="0"/>
              <a:t>Third level</a:t>
            </a:r>
          </a:p>
          <a:p>
            <a:pPr lvl="3" eaLnBrk="1" latinLnBrk="1" hangingPunct="1"/>
            <a:r>
              <a:rPr lang="en-US" dirty="0"/>
              <a:t>Fourth level</a:t>
            </a:r>
          </a:p>
          <a:p>
            <a:pPr lvl="4" eaLnBrk="1" latinLnBrk="1" hangingPunct="1"/>
            <a:r>
              <a:rPr lang="en-US" dirty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7503" y="861822"/>
            <a:ext cx="8990083" cy="3654144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>
            <a:normAutofit/>
          </a:bodyPr>
          <a:lstStyle>
            <a:lvl1pPr eaLnBrk="1" latinLnBrk="0" hangingPunct="1">
              <a:buNone/>
              <a:defRPr kumimoji="0" sz="2400"/>
            </a:lvl1pPr>
            <a:extLst/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214296"/>
            <a:ext cx="7315200" cy="457200"/>
          </a:xfrm>
          <a:noFill/>
        </p:spPr>
        <p:txBody>
          <a:bodyPr anchor="ctr">
            <a:normAutofit/>
          </a:bodyPr>
          <a:lstStyle>
            <a:lvl1pPr algn="ctr" eaLnBrk="1" latinLnBrk="0" hangingPunct="1">
              <a:buNone/>
              <a:defRPr kumimoji="0" sz="2400" b="1">
                <a:solidFill>
                  <a:srgbClr val="002060"/>
                </a:solidFill>
                <a:effectLst/>
              </a:defRPr>
            </a:lvl1pPr>
            <a:extLst/>
          </a:lstStyle>
          <a:p>
            <a:pPr eaLnBrk="1" latinLnBrk="1" hangingPunct="1"/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35496" y="4637865"/>
            <a:ext cx="504056" cy="310149"/>
          </a:xfrm>
        </p:spPr>
        <p:txBody>
          <a:bodyPr rtlCol="0"/>
          <a:lstStyle>
            <a:lvl1pPr eaLnBrk="1" latinLnBrk="0" hangingPunct="1">
              <a:defRPr kumimoji="0" sz="1400"/>
            </a:lvl1pPr>
            <a:extLst/>
          </a:lstStyle>
          <a:p>
            <a:fld id="{8F82E0A0-C266-4798-8C8F-B9F91E9DA37E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277E6C-7127-4842-9367-B23119B9890F}"/>
              </a:ext>
            </a:extLst>
          </p:cNvPr>
          <p:cNvSpPr/>
          <p:nvPr userDrawn="1"/>
        </p:nvSpPr>
        <p:spPr>
          <a:xfrm>
            <a:off x="35496" y="4939555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8B2FB7-566B-4031-BAFF-31B47E22C2ED}"/>
              </a:ext>
            </a:extLst>
          </p:cNvPr>
          <p:cNvSpPr/>
          <p:nvPr userDrawn="1"/>
        </p:nvSpPr>
        <p:spPr>
          <a:xfrm>
            <a:off x="558485" y="4803998"/>
            <a:ext cx="8437727" cy="146946"/>
          </a:xfrm>
          <a:prstGeom prst="rect">
            <a:avLst/>
          </a:prstGeom>
          <a:solidFill>
            <a:srgbClr val="0070C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ble Chart and Pictu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1498"/>
            <a:ext cx="7315200" cy="457200"/>
          </a:xfrm>
        </p:spPr>
        <p:txBody>
          <a:bodyPr anchor="ctr">
            <a:noAutofit/>
          </a:bodyPr>
          <a:lstStyle>
            <a:lvl1pPr algn="ctr" eaLnBrk="1" latinLnBrk="0" hangingPunct="1">
              <a:buNone/>
              <a:defRPr kumimoji="0" sz="3200" b="1">
                <a:solidFill>
                  <a:srgbClr val="002060"/>
                </a:solidFill>
                <a:effectLst/>
                <a:latin typeface="UTM Avo" panose="02040603050506020204" pitchFamily="18" charset="0"/>
                <a:cs typeface="Times New Roman" pitchFamily="18" charset="0"/>
              </a:defRPr>
            </a:lvl1pPr>
            <a:extLst/>
          </a:lstStyle>
          <a:p>
            <a:pPr eaLnBrk="1" latinLnBrk="1" hangingPunct="1"/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3"/>
          </p:nvPr>
        </p:nvSpPr>
        <p:spPr>
          <a:xfrm>
            <a:off x="178904" y="1347614"/>
            <a:ext cx="8965096" cy="379588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A3FDC95-E8EE-4374-9BF3-280D2E7875D4}"/>
              </a:ext>
            </a:extLst>
          </p:cNvPr>
          <p:cNvSpPr/>
          <p:nvPr userDrawn="1"/>
        </p:nvSpPr>
        <p:spPr>
          <a:xfrm>
            <a:off x="191358" y="1032148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F53660-627E-4DE6-9243-A585E85BE9BB}"/>
              </a:ext>
            </a:extLst>
          </p:cNvPr>
          <p:cNvSpPr/>
          <p:nvPr userDrawn="1"/>
        </p:nvSpPr>
        <p:spPr>
          <a:xfrm>
            <a:off x="714347" y="896591"/>
            <a:ext cx="8437727" cy="146946"/>
          </a:xfrm>
          <a:prstGeom prst="rect">
            <a:avLst/>
          </a:prstGeom>
          <a:solidFill>
            <a:srgbClr val="0070C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/>
          </a:p>
        </p:txBody>
      </p:sp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EFFB33AD-96C1-4FD8-AC6D-A1C7C766E6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8904" y="766773"/>
            <a:ext cx="533400" cy="26088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defRPr>
            </a:lvl1pPr>
            <a:extLst/>
          </a:lstStyle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001C38-17A8-D3AF-6E45-C5407901A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V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6F3DA5-F108-EDB2-0D69-BCF6BF9763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C574DF-5069-B738-862D-9F869CED9F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3C40A-612C-0E4C-9811-E7B0DC62D442}" type="datetime2">
              <a:rPr kumimoji="0" lang="en-US" smtClean="0"/>
              <a:t>Friday, April 14, 2023</a:t>
            </a:fld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7CB6D1-8794-D675-717D-11B6952E5A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898627-85E0-8530-765F-71004CBCC9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2E0A0-C266-4798-8C8F-B9F91E9DA3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3000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660" r:id="rId14"/>
    <p:sldLayoutId id="2147483657" r:id="rId15"/>
    <p:sldLayoutId id="2147483659" r:id="rId16"/>
  </p:sldLayoutIdLst>
  <p:hf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V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BBFFCBE-A646-E481-677D-B663435C39F6}"/>
              </a:ext>
            </a:extLst>
          </p:cNvPr>
          <p:cNvSpPr txBox="1"/>
          <p:nvPr/>
        </p:nvSpPr>
        <p:spPr>
          <a:xfrm>
            <a:off x="-108520" y="987574"/>
            <a:ext cx="91440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dirty="0">
              <a:solidFill>
                <a:schemeClr val="bg1"/>
              </a:solidFill>
              <a:latin typeface="UTM Avo" panose="02040603050506020204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 CÁO</a:t>
            </a: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 ÁN TỐT NGHIỆP THẠC SĨ</a:t>
            </a:r>
          </a:p>
          <a:p>
            <a:pPr algn="ctr"/>
            <a:endParaRPr lang="en-US" sz="28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……………………………..</a:t>
            </a:r>
            <a:endParaRPr lang="en-US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609725"/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VĂN A</a:t>
            </a:r>
          </a:p>
          <a:p>
            <a:pPr indent="1609725"/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PGS.TS. NGUYỄN VĂN B</a:t>
            </a:r>
          </a:p>
          <a:p>
            <a:pPr algn="r"/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i="1" dirty="0">
                <a:solidFill>
                  <a:schemeClr val="bg1"/>
                </a:solidFill>
                <a:latin typeface="UTM Avo" panose="02040603050506020204" pitchFamily="18" charset="0"/>
                <a:cs typeface="Times New Roman" pitchFamily="18" charset="0"/>
              </a:rPr>
              <a:t>			</a:t>
            </a:r>
            <a:r>
              <a:rPr lang="en-US" sz="2400" b="1" i="1" dirty="0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	</a:t>
            </a:r>
            <a:r>
              <a:rPr lang="en-US" sz="2000" i="1" dirty="0" err="1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Hà</a:t>
            </a:r>
            <a:r>
              <a:rPr lang="en-US" sz="2000" i="1" dirty="0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Nội</a:t>
            </a:r>
            <a:r>
              <a:rPr lang="en-US" sz="2000" i="1" dirty="0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, </a:t>
            </a:r>
            <a:r>
              <a:rPr lang="en-US" sz="2000" i="1" dirty="0" err="1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ngày</a:t>
            </a:r>
            <a:r>
              <a:rPr lang="en-US" sz="2000" i="1" dirty="0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….</a:t>
            </a:r>
            <a:r>
              <a:rPr lang="en-US" sz="2000" i="1" dirty="0" err="1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tháng</a:t>
            </a:r>
            <a:r>
              <a:rPr lang="en-US" sz="2000" i="1" dirty="0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….</a:t>
            </a:r>
            <a:r>
              <a:rPr lang="en-US" sz="2000" i="1" dirty="0" err="1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năm</a:t>
            </a:r>
            <a:r>
              <a:rPr lang="en-US" sz="2000" i="1" dirty="0">
                <a:solidFill>
                  <a:srgbClr val="002060"/>
                </a:solidFill>
                <a:latin typeface="UTM Avo" panose="02040603050506020204" pitchFamily="18" charset="0"/>
                <a:cs typeface="Times New Roman" pitchFamily="18" charset="0"/>
              </a:rPr>
              <a:t> 20..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</a:rPr>
              <a:t>Nội</a:t>
            </a:r>
            <a:r>
              <a:rPr lang="en-US" dirty="0">
                <a:latin typeface="Times New Roman" panose="02020603050405020304" pitchFamily="18" charset="0"/>
              </a:rPr>
              <a:t> dung </a:t>
            </a:r>
            <a:r>
              <a:rPr lang="en-US" dirty="0" err="1">
                <a:latin typeface="Times New Roman" panose="02020603050405020304" pitchFamily="18" charset="0"/>
              </a:rPr>
              <a:t>trình</a:t>
            </a:r>
            <a:r>
              <a:rPr lang="en-US" dirty="0">
                <a:latin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</a:rPr>
              <a:t>bày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A45B1-93CC-8A4E-A2E1-F3A3F5E1FC19}" type="datetime2">
              <a:rPr kumimoji="0" lang="en-US" smtClean="0"/>
              <a:t>Friday, April 14, 2023</a:t>
            </a:fld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F82E0A0-C266-4798-8C8F-B9F91E9DA37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C571A3-D68B-DC20-94FB-A559A36FBD71}"/>
              </a:ext>
            </a:extLst>
          </p:cNvPr>
          <p:cNvSpPr/>
          <p:nvPr/>
        </p:nvSpPr>
        <p:spPr>
          <a:xfrm>
            <a:off x="19050" y="309340"/>
            <a:ext cx="9144000" cy="8222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VN"/>
          </a:p>
        </p:txBody>
      </p:sp>
      <p:pic>
        <p:nvPicPr>
          <p:cNvPr id="11" name="Picture 2" descr="Nhận diện thương hiệu Túi giấy Đại học Công nghiệp Hà Nội">
            <a:extLst>
              <a:ext uri="{FF2B5EF4-FFF2-40B4-BE49-F238E27FC236}">
                <a16:creationId xmlns:a16="http://schemas.microsoft.com/office/drawing/2014/main" id="{D17FF4F2-5CD8-6209-7971-37DCFD8F4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6" y="270556"/>
            <a:ext cx="1187624" cy="86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3">
            <a:extLst>
              <a:ext uri="{FF2B5EF4-FFF2-40B4-BE49-F238E27FC236}">
                <a16:creationId xmlns:a16="http://schemas.microsoft.com/office/drawing/2014/main" id="{BE84D386-B5B6-FAD0-9164-5496C9D1F858}"/>
              </a:ext>
            </a:extLst>
          </p:cNvPr>
          <p:cNvGrpSpPr>
            <a:grpSpLocks/>
          </p:cNvGrpSpPr>
          <p:nvPr/>
        </p:nvGrpSpPr>
        <p:grpSpPr bwMode="auto">
          <a:xfrm>
            <a:off x="1650952" y="1260925"/>
            <a:ext cx="762000" cy="665163"/>
            <a:chOff x="1110" y="2656"/>
            <a:chExt cx="1549" cy="1351"/>
          </a:xfrm>
        </p:grpSpPr>
        <p:sp>
          <p:nvSpPr>
            <p:cNvPr id="15" name="AutoShape 4">
              <a:extLst>
                <a:ext uri="{FF2B5EF4-FFF2-40B4-BE49-F238E27FC236}">
                  <a16:creationId xmlns:a16="http://schemas.microsoft.com/office/drawing/2014/main" id="{8012789C-F69B-F41B-BF48-116FD0F9A53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  <p:sp>
          <p:nvSpPr>
            <p:cNvPr id="16" name="AutoShape 5">
              <a:extLst>
                <a:ext uri="{FF2B5EF4-FFF2-40B4-BE49-F238E27FC236}">
                  <a16:creationId xmlns:a16="http://schemas.microsoft.com/office/drawing/2014/main" id="{6BA17849-3F0B-DC03-F5FA-2E8853B6D2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  <p:sp>
          <p:nvSpPr>
            <p:cNvPr id="17" name="AutoShape 6">
              <a:extLst>
                <a:ext uri="{FF2B5EF4-FFF2-40B4-BE49-F238E27FC236}">
                  <a16:creationId xmlns:a16="http://schemas.microsoft.com/office/drawing/2014/main" id="{3D6EC104-1FC0-DEDA-CDD9-4745052D9E8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</p:grpSp>
      <p:grpSp>
        <p:nvGrpSpPr>
          <p:cNvPr id="18" name="Group 7">
            <a:extLst>
              <a:ext uri="{FF2B5EF4-FFF2-40B4-BE49-F238E27FC236}">
                <a16:creationId xmlns:a16="http://schemas.microsoft.com/office/drawing/2014/main" id="{A7E09B86-9908-BC3A-4665-6D26A9357D97}"/>
              </a:ext>
            </a:extLst>
          </p:cNvPr>
          <p:cNvGrpSpPr>
            <a:grpSpLocks/>
          </p:cNvGrpSpPr>
          <p:nvPr/>
        </p:nvGrpSpPr>
        <p:grpSpPr bwMode="auto">
          <a:xfrm>
            <a:off x="1650952" y="2175325"/>
            <a:ext cx="762000" cy="665163"/>
            <a:chOff x="3174" y="2656"/>
            <a:chExt cx="1549" cy="1351"/>
          </a:xfrm>
        </p:grpSpPr>
        <p:sp>
          <p:nvSpPr>
            <p:cNvPr id="19" name="AutoShape 8">
              <a:extLst>
                <a:ext uri="{FF2B5EF4-FFF2-40B4-BE49-F238E27FC236}">
                  <a16:creationId xmlns:a16="http://schemas.microsoft.com/office/drawing/2014/main" id="{0E8E4610-3763-BF46-FD7B-CC647C85FF5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  <p:sp>
          <p:nvSpPr>
            <p:cNvPr id="20" name="AutoShape 9">
              <a:extLst>
                <a:ext uri="{FF2B5EF4-FFF2-40B4-BE49-F238E27FC236}">
                  <a16:creationId xmlns:a16="http://schemas.microsoft.com/office/drawing/2014/main" id="{CB40D1E7-F0FC-BBE5-2727-8752148BCA0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  <p:sp>
          <p:nvSpPr>
            <p:cNvPr id="21" name="AutoShape 10">
              <a:extLst>
                <a:ext uri="{FF2B5EF4-FFF2-40B4-BE49-F238E27FC236}">
                  <a16:creationId xmlns:a16="http://schemas.microsoft.com/office/drawing/2014/main" id="{073BF192-B2FA-E050-3056-958EA8E4565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</p:grpSp>
      <p:sp>
        <p:nvSpPr>
          <p:cNvPr id="22" name="Line 11">
            <a:extLst>
              <a:ext uri="{FF2B5EF4-FFF2-40B4-BE49-F238E27FC236}">
                <a16:creationId xmlns:a16="http://schemas.microsoft.com/office/drawing/2014/main" id="{ED35182C-7AFB-E880-3A47-8F4674D7A3A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60552" y="1870525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VN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BAAB1793-1614-AD24-78FA-8AF1A9076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9152" y="1348027"/>
            <a:ext cx="434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altLang="en-VN" sz="2400" dirty="0" err="1"/>
              <a:t>Nội</a:t>
            </a:r>
            <a:r>
              <a:rPr lang="en-US" altLang="en-VN" sz="2400" dirty="0"/>
              <a:t> dung 1</a:t>
            </a: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696DC328-9B71-90CF-5B8E-0855AA7854E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847802" y="135935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en-VN" sz="24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5" name="Line 14">
            <a:extLst>
              <a:ext uri="{FF2B5EF4-FFF2-40B4-BE49-F238E27FC236}">
                <a16:creationId xmlns:a16="http://schemas.microsoft.com/office/drawing/2014/main" id="{C28FBC24-95A7-A59C-7558-D2C06FB7F942}"/>
              </a:ext>
            </a:extLst>
          </p:cNvPr>
          <p:cNvSpPr>
            <a:spLocks noChangeShapeType="1"/>
          </p:cNvSpPr>
          <p:nvPr/>
        </p:nvSpPr>
        <p:spPr bwMode="auto">
          <a:xfrm>
            <a:off x="2260552" y="2784925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VN"/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03D8241D-5C86-4028-3978-C09760CAB9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9152" y="2251525"/>
            <a:ext cx="434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altLang="en-VN" sz="2400" dirty="0" err="1"/>
              <a:t>Nội</a:t>
            </a:r>
            <a:r>
              <a:rPr lang="en-US" altLang="en-VN" sz="2400" dirty="0"/>
              <a:t> dung 2</a:t>
            </a: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8FB786A6-67E4-A30A-40A1-B7503C1155A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847802" y="227375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en-VN" sz="2400" b="1">
                <a:solidFill>
                  <a:schemeClr val="bg1"/>
                </a:solidFill>
              </a:rPr>
              <a:t>2</a:t>
            </a:r>
          </a:p>
        </p:txBody>
      </p:sp>
      <p:grpSp>
        <p:nvGrpSpPr>
          <p:cNvPr id="28" name="Group 17">
            <a:extLst>
              <a:ext uri="{FF2B5EF4-FFF2-40B4-BE49-F238E27FC236}">
                <a16:creationId xmlns:a16="http://schemas.microsoft.com/office/drawing/2014/main" id="{94D647DB-B3AB-E164-8D62-602168A8A9E4}"/>
              </a:ext>
            </a:extLst>
          </p:cNvPr>
          <p:cNvGrpSpPr>
            <a:grpSpLocks/>
          </p:cNvGrpSpPr>
          <p:nvPr/>
        </p:nvGrpSpPr>
        <p:grpSpPr bwMode="auto">
          <a:xfrm>
            <a:off x="1650952" y="3067500"/>
            <a:ext cx="762000" cy="665163"/>
            <a:chOff x="1110" y="2656"/>
            <a:chExt cx="1549" cy="1351"/>
          </a:xfrm>
        </p:grpSpPr>
        <p:sp>
          <p:nvSpPr>
            <p:cNvPr id="29" name="AutoShape 18">
              <a:extLst>
                <a:ext uri="{FF2B5EF4-FFF2-40B4-BE49-F238E27FC236}">
                  <a16:creationId xmlns:a16="http://schemas.microsoft.com/office/drawing/2014/main" id="{037C16D8-1A4F-371F-4FB0-35396E37892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  <p:sp>
          <p:nvSpPr>
            <p:cNvPr id="30" name="AutoShape 19">
              <a:extLst>
                <a:ext uri="{FF2B5EF4-FFF2-40B4-BE49-F238E27FC236}">
                  <a16:creationId xmlns:a16="http://schemas.microsoft.com/office/drawing/2014/main" id="{7F4FB075-3CFB-C469-AB70-84396CB25B2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  <p:sp>
          <p:nvSpPr>
            <p:cNvPr id="31" name="AutoShape 20">
              <a:extLst>
                <a:ext uri="{FF2B5EF4-FFF2-40B4-BE49-F238E27FC236}">
                  <a16:creationId xmlns:a16="http://schemas.microsoft.com/office/drawing/2014/main" id="{CC59713F-470F-3180-CCFD-6276C46248E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</p:grpSp>
      <p:grpSp>
        <p:nvGrpSpPr>
          <p:cNvPr id="32" name="Group 21">
            <a:extLst>
              <a:ext uri="{FF2B5EF4-FFF2-40B4-BE49-F238E27FC236}">
                <a16:creationId xmlns:a16="http://schemas.microsoft.com/office/drawing/2014/main" id="{1813427A-B53C-63D1-5BEF-0511432FB6CA}"/>
              </a:ext>
            </a:extLst>
          </p:cNvPr>
          <p:cNvGrpSpPr>
            <a:grpSpLocks/>
          </p:cNvGrpSpPr>
          <p:nvPr/>
        </p:nvGrpSpPr>
        <p:grpSpPr bwMode="auto">
          <a:xfrm>
            <a:off x="1650952" y="3981900"/>
            <a:ext cx="762000" cy="665163"/>
            <a:chOff x="3174" y="2656"/>
            <a:chExt cx="1549" cy="1351"/>
          </a:xfrm>
        </p:grpSpPr>
        <p:sp>
          <p:nvSpPr>
            <p:cNvPr id="33" name="AutoShape 22">
              <a:extLst>
                <a:ext uri="{FF2B5EF4-FFF2-40B4-BE49-F238E27FC236}">
                  <a16:creationId xmlns:a16="http://schemas.microsoft.com/office/drawing/2014/main" id="{2648460C-D551-77F4-9F31-5F713AC4D45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  <p:sp>
          <p:nvSpPr>
            <p:cNvPr id="34" name="AutoShape 23">
              <a:extLst>
                <a:ext uri="{FF2B5EF4-FFF2-40B4-BE49-F238E27FC236}">
                  <a16:creationId xmlns:a16="http://schemas.microsoft.com/office/drawing/2014/main" id="{B2B22223-3BBB-0216-58A8-CBBEB7F1AC7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  <p:sp>
          <p:nvSpPr>
            <p:cNvPr id="35" name="AutoShape 24">
              <a:extLst>
                <a:ext uri="{FF2B5EF4-FFF2-40B4-BE49-F238E27FC236}">
                  <a16:creationId xmlns:a16="http://schemas.microsoft.com/office/drawing/2014/main" id="{AFAAB2C0-9299-153D-B775-4AC1D8A2A72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VN"/>
            </a:p>
          </p:txBody>
        </p:sp>
      </p:grpSp>
      <p:sp>
        <p:nvSpPr>
          <p:cNvPr id="36" name="Line 25">
            <a:extLst>
              <a:ext uri="{FF2B5EF4-FFF2-40B4-BE49-F238E27FC236}">
                <a16:creationId xmlns:a16="http://schemas.microsoft.com/office/drawing/2014/main" id="{C937DF88-6351-D738-AC80-9D92F3723CE3}"/>
              </a:ext>
            </a:extLst>
          </p:cNvPr>
          <p:cNvSpPr>
            <a:spLocks noChangeShapeType="1"/>
          </p:cNvSpPr>
          <p:nvPr/>
        </p:nvSpPr>
        <p:spPr bwMode="auto">
          <a:xfrm>
            <a:off x="2260552" y="3677100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VN"/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0AF4853B-F8F8-012A-435C-702098308C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9152" y="3143700"/>
            <a:ext cx="434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altLang="en-VN" sz="2400" dirty="0" err="1"/>
              <a:t>Nội</a:t>
            </a:r>
            <a:r>
              <a:rPr lang="en-US" altLang="en-VN" sz="2400" dirty="0"/>
              <a:t> dung 3</a:t>
            </a: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7CDECF3F-3AB3-D33A-5B65-334BE4AA64E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847802" y="3165925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en-VN" sz="24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9" name="Line 28">
            <a:extLst>
              <a:ext uri="{FF2B5EF4-FFF2-40B4-BE49-F238E27FC236}">
                <a16:creationId xmlns:a16="http://schemas.microsoft.com/office/drawing/2014/main" id="{D9918528-A7A2-38CB-1CFA-1ADD36A258EE}"/>
              </a:ext>
            </a:extLst>
          </p:cNvPr>
          <p:cNvSpPr>
            <a:spLocks noChangeShapeType="1"/>
          </p:cNvSpPr>
          <p:nvPr/>
        </p:nvSpPr>
        <p:spPr bwMode="auto">
          <a:xfrm>
            <a:off x="2260552" y="4591500"/>
            <a:ext cx="48006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VN"/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F804D4FC-378A-9D35-33A3-FBC559800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9152" y="4058100"/>
            <a:ext cx="434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altLang="en-VN" sz="2400" dirty="0" err="1"/>
              <a:t>Nội</a:t>
            </a:r>
            <a:r>
              <a:rPr lang="en-US" altLang="en-VN" sz="2400" dirty="0"/>
              <a:t> dung 4</a:t>
            </a: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D4FFAC30-320A-4A66-A426-3E0F82682DD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847802" y="4080325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en-VN" sz="24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42" name="Date Placeholder 1">
            <a:extLst>
              <a:ext uri="{FF2B5EF4-FFF2-40B4-BE49-F238E27FC236}">
                <a16:creationId xmlns:a16="http://schemas.microsoft.com/office/drawing/2014/main" id="{2CB5294F-EF2F-087A-33B0-4DE2F4ABAE13}"/>
              </a:ext>
            </a:extLst>
          </p:cNvPr>
          <p:cNvSpPr txBox="1">
            <a:spLocks/>
          </p:cNvSpPr>
          <p:nvPr/>
        </p:nvSpPr>
        <p:spPr>
          <a:xfrm>
            <a:off x="647700" y="640929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VN"/>
            </a:defPPr>
            <a:lvl1pPr marL="0" algn="r" defTabSz="914400" rtl="0" eaLnBrk="1" latinLnBrk="0" hangingPunct="1"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7C5F724-ADD9-6F41-92FC-FF4712530C56}" type="datetime2">
              <a:rPr lang="en-US" altLang="en-VN" smtClean="0"/>
              <a:pPr/>
              <a:t>Friday, April 14, 2023</a:t>
            </a:fld>
            <a:endParaRPr lang="en-US" altLang="en-VN"/>
          </a:p>
        </p:txBody>
      </p:sp>
      <p:sp>
        <p:nvSpPr>
          <p:cNvPr id="43" name="Slide Number Placeholder 2">
            <a:extLst>
              <a:ext uri="{FF2B5EF4-FFF2-40B4-BE49-F238E27FC236}">
                <a16:creationId xmlns:a16="http://schemas.microsoft.com/office/drawing/2014/main" id="{2DE292BF-26A7-AC3D-9270-0CEC11FEC7C9}"/>
              </a:ext>
            </a:extLst>
          </p:cNvPr>
          <p:cNvSpPr txBox="1">
            <a:spLocks/>
          </p:cNvSpPr>
          <p:nvPr/>
        </p:nvSpPr>
        <p:spPr>
          <a:xfrm>
            <a:off x="6477000" y="640929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VN"/>
            </a:defPPr>
            <a:lvl1pPr marL="0" algn="r" defTabSz="914400" rtl="0" eaLnBrk="1" latinLnBrk="0" hangingPunct="1">
              <a:defRPr sz="9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8C9227-533B-8C4D-8E0B-CD662CAF20CA}" type="slidenum">
              <a:rPr lang="en-US" altLang="en-VN" smtClean="0"/>
              <a:pPr/>
              <a:t>2</a:t>
            </a:fld>
            <a:endParaRPr lang="en-US" altLang="en-VN"/>
          </a:p>
        </p:txBody>
      </p:sp>
      <p:sp>
        <p:nvSpPr>
          <p:cNvPr id="44" name="Text Box 12">
            <a:extLst>
              <a:ext uri="{FF2B5EF4-FFF2-40B4-BE49-F238E27FC236}">
                <a16:creationId xmlns:a16="http://schemas.microsoft.com/office/drawing/2014/main" id="{B8D65184-BA5F-2C18-747D-F10BA2BD7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9100" y="431278"/>
            <a:ext cx="4343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altLang="en-VN" sz="3200" b="1" dirty="0" err="1">
                <a:solidFill>
                  <a:schemeClr val="bg1"/>
                </a:solidFill>
              </a:rPr>
              <a:t>Nội</a:t>
            </a:r>
            <a:r>
              <a:rPr lang="en-US" altLang="en-VN" sz="3200" b="1" dirty="0">
                <a:solidFill>
                  <a:schemeClr val="bg1"/>
                </a:solidFill>
              </a:rPr>
              <a:t> dung </a:t>
            </a:r>
            <a:r>
              <a:rPr lang="en-US" altLang="en-VN" sz="3200" b="1" dirty="0" err="1">
                <a:solidFill>
                  <a:schemeClr val="bg1"/>
                </a:solidFill>
              </a:rPr>
              <a:t>trình</a:t>
            </a:r>
            <a:r>
              <a:rPr lang="en-US" altLang="en-VN" sz="3200" b="1" dirty="0">
                <a:solidFill>
                  <a:schemeClr val="bg1"/>
                </a:solidFill>
              </a:rPr>
              <a:t> </a:t>
            </a:r>
            <a:r>
              <a:rPr lang="en-US" altLang="en-VN" sz="3200" b="1" dirty="0" err="1">
                <a:solidFill>
                  <a:schemeClr val="bg1"/>
                </a:solidFill>
              </a:rPr>
              <a:t>bày</a:t>
            </a:r>
            <a:endParaRPr lang="en-US" altLang="en-VN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</a:rPr>
              <a:t>Nội</a:t>
            </a:r>
            <a:r>
              <a:rPr lang="en-US" dirty="0">
                <a:latin typeface="Times New Roman" panose="02020603050405020304" pitchFamily="18" charset="0"/>
              </a:rPr>
              <a:t> dung </a:t>
            </a:r>
            <a:r>
              <a:rPr lang="en-US" dirty="0" err="1">
                <a:latin typeface="Times New Roman" panose="02020603050405020304" pitchFamily="18" charset="0"/>
              </a:rPr>
              <a:t>trình</a:t>
            </a:r>
            <a:r>
              <a:rPr lang="en-US" dirty="0">
                <a:latin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</a:rPr>
              <a:t>bày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A45B1-93CC-8A4E-A2E1-F3A3F5E1FC19}" type="datetime2">
              <a:rPr kumimoji="0" lang="en-US" smtClean="0"/>
              <a:t>Friday, April 14, 2023</a:t>
            </a:fld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F82E0A0-C266-4798-8C8F-B9F91E9DA37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C571A3-D68B-DC20-94FB-A559A36FBD71}"/>
              </a:ext>
            </a:extLst>
          </p:cNvPr>
          <p:cNvSpPr/>
          <p:nvPr/>
        </p:nvSpPr>
        <p:spPr>
          <a:xfrm>
            <a:off x="19050" y="309340"/>
            <a:ext cx="9144000" cy="8222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VN"/>
          </a:p>
        </p:txBody>
      </p:sp>
      <p:pic>
        <p:nvPicPr>
          <p:cNvPr id="11" name="Picture 2" descr="Nhận diện thương hiệu Túi giấy Đại học Công nghiệp Hà Nội">
            <a:extLst>
              <a:ext uri="{FF2B5EF4-FFF2-40B4-BE49-F238E27FC236}">
                <a16:creationId xmlns:a16="http://schemas.microsoft.com/office/drawing/2014/main" id="{D17FF4F2-5CD8-6209-7971-37DCFD8F4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6" y="270556"/>
            <a:ext cx="1187624" cy="86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Date Placeholder 1">
            <a:extLst>
              <a:ext uri="{FF2B5EF4-FFF2-40B4-BE49-F238E27FC236}">
                <a16:creationId xmlns:a16="http://schemas.microsoft.com/office/drawing/2014/main" id="{2CB5294F-EF2F-087A-33B0-4DE2F4ABAE13}"/>
              </a:ext>
            </a:extLst>
          </p:cNvPr>
          <p:cNvSpPr txBox="1">
            <a:spLocks/>
          </p:cNvSpPr>
          <p:nvPr/>
        </p:nvSpPr>
        <p:spPr>
          <a:xfrm>
            <a:off x="647700" y="640929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VN"/>
            </a:defPPr>
            <a:lvl1pPr marL="0" algn="r" defTabSz="914400" rtl="0" eaLnBrk="1" latinLnBrk="0" hangingPunct="1"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7C5F724-ADD9-6F41-92FC-FF4712530C56}" type="datetime2">
              <a:rPr lang="en-US" altLang="en-VN" smtClean="0"/>
              <a:pPr/>
              <a:t>Friday, April 14, 2023</a:t>
            </a:fld>
            <a:endParaRPr lang="en-US" altLang="en-VN"/>
          </a:p>
        </p:txBody>
      </p:sp>
      <p:sp>
        <p:nvSpPr>
          <p:cNvPr id="43" name="Slide Number Placeholder 2">
            <a:extLst>
              <a:ext uri="{FF2B5EF4-FFF2-40B4-BE49-F238E27FC236}">
                <a16:creationId xmlns:a16="http://schemas.microsoft.com/office/drawing/2014/main" id="{2DE292BF-26A7-AC3D-9270-0CEC11FEC7C9}"/>
              </a:ext>
            </a:extLst>
          </p:cNvPr>
          <p:cNvSpPr txBox="1">
            <a:spLocks/>
          </p:cNvSpPr>
          <p:nvPr/>
        </p:nvSpPr>
        <p:spPr>
          <a:xfrm>
            <a:off x="6477000" y="640929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VN"/>
            </a:defPPr>
            <a:lvl1pPr marL="0" algn="r" defTabSz="914400" rtl="0" eaLnBrk="1" latinLnBrk="0" hangingPunct="1">
              <a:defRPr sz="9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8C9227-533B-8C4D-8E0B-CD662CAF20CA}" type="slidenum">
              <a:rPr lang="en-US" altLang="en-VN" smtClean="0"/>
              <a:pPr/>
              <a:t>3</a:t>
            </a:fld>
            <a:endParaRPr lang="en-US" altLang="en-VN"/>
          </a:p>
        </p:txBody>
      </p:sp>
      <p:sp>
        <p:nvSpPr>
          <p:cNvPr id="44" name="Text Box 12">
            <a:extLst>
              <a:ext uri="{FF2B5EF4-FFF2-40B4-BE49-F238E27FC236}">
                <a16:creationId xmlns:a16="http://schemas.microsoft.com/office/drawing/2014/main" id="{B8D65184-BA5F-2C18-747D-F10BA2BD7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9100" y="431278"/>
            <a:ext cx="4343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altLang="en-VN" sz="3200" b="1" dirty="0" err="1">
                <a:solidFill>
                  <a:schemeClr val="bg1"/>
                </a:solidFill>
              </a:rPr>
              <a:t>Tiêu</a:t>
            </a:r>
            <a:r>
              <a:rPr lang="en-US" altLang="en-VN" sz="3200" b="1" dirty="0">
                <a:solidFill>
                  <a:schemeClr val="bg1"/>
                </a:solidFill>
              </a:rPr>
              <a:t> </a:t>
            </a:r>
            <a:r>
              <a:rPr lang="en-US" altLang="en-VN" sz="3200" b="1" dirty="0" err="1">
                <a:solidFill>
                  <a:schemeClr val="bg1"/>
                </a:solidFill>
              </a:rPr>
              <a:t>đề</a:t>
            </a:r>
            <a:endParaRPr lang="en-US" altLang="en-VN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331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2F831A-BD16-4DAF-8CAE-F21564186F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85</Words>
  <Application>Microsoft Macintosh PowerPoint</Application>
  <PresentationFormat>On-screen Show (16:9)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Calibri Light</vt:lpstr>
      <vt:lpstr>Arial</vt:lpstr>
      <vt:lpstr>Times New Roman</vt:lpstr>
      <vt:lpstr>UTM Avo</vt:lpstr>
      <vt:lpstr>Calibri</vt:lpstr>
      <vt:lpstr>Office Theme</vt:lpstr>
      <vt:lpstr>PowerPoint Presentation</vt:lpstr>
      <vt:lpstr>Nội dung trình bày</vt:lpstr>
      <vt:lpstr>Nội dung trình bày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subject>Mẫu bảo vệ luận văn</dc:subject>
  <dc:creator/>
  <cp:lastModifiedBy/>
  <cp:revision>1</cp:revision>
  <dcterms:created xsi:type="dcterms:W3CDTF">2013-09-27T02:12:58Z</dcterms:created>
  <dcterms:modified xsi:type="dcterms:W3CDTF">2023-04-14T01:16:58Z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TC101769309990</vt:lpwstr>
  </property>
</Properties>
</file>